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51" r:id="rId1"/>
  </p:sldMasterIdLst>
  <p:notesMasterIdLst>
    <p:notesMasterId r:id="rId8"/>
  </p:notesMasterIdLst>
  <p:handoutMasterIdLst>
    <p:handoutMasterId r:id="rId9"/>
  </p:handoutMasterIdLst>
  <p:sldIdLst>
    <p:sldId id="372" r:id="rId2"/>
    <p:sldId id="448" r:id="rId3"/>
    <p:sldId id="447" r:id="rId4"/>
    <p:sldId id="462" r:id="rId5"/>
    <p:sldId id="468" r:id="rId6"/>
    <p:sldId id="451" r:id="rId7"/>
  </p:sldIdLst>
  <p:sldSz cx="9144000" cy="6858000" type="screen4x3"/>
  <p:notesSz cx="6950075" cy="92360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110000"/>
      </a:lnSpc>
      <a:spcBef>
        <a:spcPct val="0"/>
      </a:spcBef>
      <a:spcAft>
        <a:spcPct val="0"/>
      </a:spcAft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5400" b="1" kern="1200" baseline="-250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317023"/>
    <a:srgbClr val="FF6600"/>
    <a:srgbClr val="0053A5"/>
    <a:srgbClr val="51DC00"/>
    <a:srgbClr val="414141"/>
    <a:srgbClr val="616A74"/>
    <a:srgbClr val="DC241F"/>
    <a:srgbClr val="C38E63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728" y="96"/>
      </p:cViewPr>
      <p:guideLst>
        <p:guide orient="horz" pos="2161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3714" y="114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3117777" y="8797614"/>
            <a:ext cx="719244" cy="242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8308" tIns="44957" rIns="88308" bIns="44957">
            <a:spAutoFit/>
          </a:bodyPr>
          <a:lstStyle>
            <a:lvl1pPr defTabSz="871538">
              <a:defRPr sz="54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871538">
              <a:defRPr sz="54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871538">
              <a:defRPr sz="54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871538">
              <a:defRPr sz="54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871538">
              <a:defRPr sz="54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8715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8715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8715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871538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100" b="0" baseline="0"/>
              <a:t>Page </a:t>
            </a:r>
            <a:fld id="{BFA893E5-8758-4D2F-92F3-817B65D7260F}" type="slidenum">
              <a:rPr lang="en-US" altLang="en-US" sz="1100" b="0" baseline="0"/>
              <a:pPr algn="ctr">
                <a:lnSpc>
                  <a:spcPct val="90000"/>
                </a:lnSpc>
                <a:defRPr/>
              </a:pPr>
              <a:t>‹#›</a:t>
            </a:fld>
            <a:endParaRPr lang="en-US" altLang="en-US" sz="1100" b="0" baseline="0"/>
          </a:p>
        </p:txBody>
      </p:sp>
    </p:spTree>
    <p:extLst>
      <p:ext uri="{BB962C8B-B14F-4D97-AF65-F5344CB8AC3E}">
        <p14:creationId xmlns:p14="http://schemas.microsoft.com/office/powerpoint/2010/main" val="1037203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6813" y="692150"/>
            <a:ext cx="4616450" cy="3463925"/>
          </a:xfrm>
          <a:prstGeom prst="rect">
            <a:avLst/>
          </a:prstGeom>
          <a:noFill/>
          <a:ln w="12699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6992" y="4386190"/>
            <a:ext cx="5096092" cy="415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20" tIns="46563" rIns="91520" bIns="465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Body Text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79652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45243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2pPr>
    <a:lvl3pPr marL="903288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3pPr>
    <a:lvl4pPr marL="135572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4pPr>
    <a:lvl5pPr marL="1806575" algn="l" defTabSz="903288" rtl="0" eaLnBrk="0" fontAlgn="base" hangingPunct="0">
      <a:lnSpc>
        <a:spcPct val="90000"/>
      </a:lnSpc>
      <a:spcBef>
        <a:spcPct val="4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1"/>
          <p:cNvSpPr>
            <a:spLocks/>
          </p:cNvSpPr>
          <p:nvPr userDrawn="1"/>
        </p:nvSpPr>
        <p:spPr bwMode="auto">
          <a:xfrm>
            <a:off x="3175" y="4803775"/>
            <a:ext cx="9140825" cy="457200"/>
          </a:xfrm>
          <a:custGeom>
            <a:avLst/>
            <a:gdLst>
              <a:gd name="T0" fmla="*/ 0 w 5758"/>
              <a:gd name="T1" fmla="*/ 24 h 314"/>
              <a:gd name="T2" fmla="*/ 2879 w 5758"/>
              <a:gd name="T3" fmla="*/ 0 h 314"/>
              <a:gd name="T4" fmla="*/ 5758 w 5758"/>
              <a:gd name="T5" fmla="*/ 24 h 31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758" h="314">
                <a:moveTo>
                  <a:pt x="0" y="314"/>
                </a:moveTo>
                <a:cubicBezTo>
                  <a:pt x="959" y="157"/>
                  <a:pt x="1919" y="0"/>
                  <a:pt x="2879" y="0"/>
                </a:cubicBezTo>
                <a:cubicBezTo>
                  <a:pt x="3839" y="0"/>
                  <a:pt x="4798" y="157"/>
                  <a:pt x="5758" y="31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5"/>
          <p:cNvSpPr>
            <a:spLocks noChangeArrowheads="1"/>
          </p:cNvSpPr>
          <p:nvPr userDrawn="1"/>
        </p:nvSpPr>
        <p:spPr bwMode="auto">
          <a:xfrm>
            <a:off x="3175" y="5260975"/>
            <a:ext cx="9140825" cy="15970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 anchor="t"/>
          <a:lstStyle>
            <a:lvl1pPr>
              <a:defRPr sz="54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n-US" altLang="en-US" sz="1200" b="0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altLang="en-US" sz="2400" b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Fluvanna County</a:t>
            </a:r>
          </a:p>
          <a:p>
            <a:pPr>
              <a:defRPr/>
            </a:pPr>
            <a:r>
              <a:rPr lang="en-US" altLang="en-US" sz="2400" b="0" baseline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Planning &amp; Zoning Department</a:t>
            </a:r>
          </a:p>
        </p:txBody>
      </p:sp>
      <p:pic>
        <p:nvPicPr>
          <p:cNvPr id="7" name="Picture 18" descr="flu_seal_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8224" y="5276666"/>
            <a:ext cx="1211263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Grp="1" noChangeArrowheads="1"/>
          </p:cNvSpPr>
          <p:nvPr userDrawn="1">
            <p:ph type="ctrTitle"/>
          </p:nvPr>
        </p:nvSpPr>
        <p:spPr>
          <a:xfrm>
            <a:off x="417530" y="514350"/>
            <a:ext cx="8308941" cy="2478088"/>
          </a:xfrm>
        </p:spPr>
        <p:txBody>
          <a:bodyPr anchor="ctr"/>
          <a:lstStyle>
            <a:lvl1pPr algn="ctr">
              <a:lnSpc>
                <a:spcPct val="85000"/>
              </a:lnSpc>
              <a:spcBef>
                <a:spcPct val="15000"/>
              </a:spcBef>
              <a:defRPr sz="5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noProof="0" dirty="0"/>
              <a:t>Click to edit Master </a:t>
            </a:r>
            <a:br>
              <a:rPr lang="en-US" noProof="0" dirty="0"/>
            </a:br>
            <a:r>
              <a:rPr lang="en-US" noProof="0" dirty="0"/>
              <a:t>title style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1371600" y="3095625"/>
            <a:ext cx="6400800" cy="1436688"/>
          </a:xfrm>
        </p:spPr>
        <p:txBody>
          <a:bodyPr anchor="ctr"/>
          <a:lstStyle>
            <a:lvl1pPr marL="0" indent="0" algn="ctr">
              <a:buFontTx/>
              <a:buNone/>
              <a:defRPr sz="2800">
                <a:ln>
                  <a:solidFill>
                    <a:schemeClr val="accent5">
                      <a:lumMod val="10000"/>
                    </a:schemeClr>
                  </a:solidFill>
                </a:ln>
                <a:solidFill>
                  <a:schemeClr val="bg1">
                    <a:lumMod val="85000"/>
                  </a:schemeClr>
                </a:solidFill>
                <a:effectLst/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840730" y="6487611"/>
            <a:ext cx="3166251" cy="278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en-US" sz="1200" i="1" baseline="0" dirty="0">
                <a:solidFill>
                  <a:srgbClr val="000000"/>
                </a:solidFill>
                <a:latin typeface="Lucida Bright" pitchFamily="18" charset="0"/>
              </a:rPr>
              <a:t>“</a:t>
            </a:r>
            <a:r>
              <a:rPr lang="en-US" altLang="en-US" sz="1200" b="0" i="1" baseline="0" dirty="0">
                <a:solidFill>
                  <a:srgbClr val="000000"/>
                </a:solidFill>
                <a:latin typeface="Lucida Bright" pitchFamily="18" charset="0"/>
              </a:rPr>
              <a:t>Responsive &amp; Responsible Government”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080732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463" y="114300"/>
            <a:ext cx="8069897" cy="68437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1195754"/>
            <a:ext cx="8069897" cy="5193616"/>
          </a:xfrm>
        </p:spPr>
        <p:txBody>
          <a:bodyPr/>
          <a:lstStyle>
            <a:lvl1pPr marL="228600" indent="-228600">
              <a:spcBef>
                <a:spcPts val="600"/>
              </a:spcBef>
              <a:buClrTx/>
              <a:defRPr sz="2400"/>
            </a:lvl1pPr>
            <a:lvl2pPr>
              <a:spcBef>
                <a:spcPts val="600"/>
              </a:spcBef>
              <a:defRPr sz="2000" b="0"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 marL="1371600" indent="-228600">
              <a:spcBef>
                <a:spcPts val="6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139163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892300"/>
            <a:ext cx="7772400" cy="2256790"/>
          </a:xfrm>
        </p:spPr>
        <p:txBody>
          <a:bodyPr/>
          <a:lstStyle>
            <a:lvl1pPr algn="ctr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278313"/>
            <a:ext cx="7772400" cy="1500187"/>
          </a:xfrm>
        </p:spPr>
        <p:txBody>
          <a:bodyPr anchor="ctr"/>
          <a:lstStyle>
            <a:lvl1pPr marL="0" indent="0" algn="ctr">
              <a:buNone/>
              <a:defRPr sz="2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29782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63" y="1134208"/>
            <a:ext cx="3922712" cy="516372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134208"/>
            <a:ext cx="3922713" cy="5163722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 b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653525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0055171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5463" y="1125414"/>
            <a:ext cx="8069897" cy="5263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3170173" y="6584950"/>
            <a:ext cx="2803654" cy="228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 sz="5400" b="1" baseline="-25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5400" b="1" baseline="-25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5400" b="1" baseline="-25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sz="5400" b="1" baseline="-25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en-US" altLang="en-US" sz="1000" b="0" baseline="0" dirty="0">
                <a:solidFill>
                  <a:srgbClr val="000000"/>
                </a:solidFill>
              </a:rPr>
              <a:t>Fluvanna County Planning/Zoning Department</a:t>
            </a:r>
          </a:p>
        </p:txBody>
      </p:sp>
      <p:pic>
        <p:nvPicPr>
          <p:cNvPr id="1031" name="Picture 28" descr="Fluvanna County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659130"/>
            <a:ext cx="8348663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25463" y="80010"/>
            <a:ext cx="8069897" cy="684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055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</p:sldLayoutIdLst>
  <p:transition>
    <p:wipe dir="r"/>
  </p:transition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b="1">
          <a:ln>
            <a:solidFill>
              <a:schemeClr val="accent5">
                <a:lumMod val="10000"/>
              </a:schemeClr>
            </a:solidFill>
          </a:ln>
          <a:solidFill>
            <a:srgbClr val="0053A5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libri" panose="020F0502020204030204" pitchFamily="34" charset="0"/>
          <a:ea typeface="+mj-ea"/>
          <a:cs typeface="Times New Roman" panose="02020603050405020304" pitchFamily="18" charset="0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charset="0"/>
        </a:defRPr>
      </a:lvl9pPr>
    </p:titleStyle>
    <p:bodyStyle>
      <a:lvl1pPr marL="228600" indent="-228600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Tx/>
        <a:buChar char="•"/>
        <a:defRPr sz="2400" b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225425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Tx/>
        <a:buSzPct val="120000"/>
        <a:buFont typeface="Arial" charset="0"/>
        <a:buChar char="-"/>
        <a:defRPr sz="2000" b="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marL="800100" indent="-228600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lrTx/>
        <a:buSzPct val="90000"/>
        <a:buFont typeface="Wingdings" pitchFamily="2" charset="2"/>
        <a:buChar char="w"/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marL="1028700" indent="-176213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har char="•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marL="1371600" indent="-228600" algn="l" rtl="0" eaLnBrk="0" fontAlgn="base" hangingPunct="0">
        <a:lnSpc>
          <a:spcPct val="100000"/>
        </a:lnSpc>
        <a:spcBef>
          <a:spcPts val="600"/>
        </a:spcBef>
        <a:spcAft>
          <a:spcPts val="600"/>
        </a:spcAft>
        <a:buChar char="»"/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27876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32448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7020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4159250" indent="-27146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800" dirty="0"/>
              <a:t>SDP 24:07</a:t>
            </a:r>
            <a:br>
              <a:rPr lang="en-US" altLang="en-US" sz="4800" dirty="0"/>
            </a:br>
            <a:r>
              <a:rPr lang="en-US" altLang="en-US" sz="4800" dirty="0"/>
              <a:t>Antioch Baptist Church</a:t>
            </a:r>
            <a:br>
              <a:rPr lang="en-US" altLang="en-US" sz="4800" dirty="0"/>
            </a:br>
            <a:r>
              <a:rPr lang="en-US" altLang="en-US" sz="4800" dirty="0"/>
              <a:t>Site Development Plan</a:t>
            </a:r>
          </a:p>
        </p:txBody>
      </p:sp>
      <p:sp>
        <p:nvSpPr>
          <p:cNvPr id="4099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1924"/>
            <a:ext cx="6400800" cy="2310714"/>
          </a:xfrm>
        </p:spPr>
        <p:txBody>
          <a:bodyPr/>
          <a:lstStyle/>
          <a:p>
            <a:endParaRPr lang="en-US" altLang="en-US" sz="3200" b="1" dirty="0">
              <a:solidFill>
                <a:schemeClr val="bg1"/>
              </a:solidFill>
            </a:endParaRPr>
          </a:p>
          <a:p>
            <a:r>
              <a:rPr lang="en-US" altLang="en-US" sz="3200" b="1" dirty="0">
                <a:solidFill>
                  <a:schemeClr val="bg1"/>
                </a:solidFill>
              </a:rPr>
              <a:t>Tuesday, December 10, 2024</a:t>
            </a:r>
          </a:p>
          <a:p>
            <a:pPr>
              <a:spcAft>
                <a:spcPts val="0"/>
              </a:spcAft>
            </a:pPr>
            <a:r>
              <a:rPr lang="en-US" altLang="en-US" sz="3200" b="1" dirty="0">
                <a:solidFill>
                  <a:schemeClr val="bg1"/>
                </a:solidFill>
              </a:rPr>
              <a:t>Todd Fortune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altLang="en-US" sz="3200" b="1" dirty="0">
                <a:solidFill>
                  <a:schemeClr val="bg1"/>
                </a:solidFill>
              </a:rPr>
              <a:t>Director of Planning</a:t>
            </a:r>
          </a:p>
        </p:txBody>
      </p:sp>
    </p:spTree>
    <p:extLst>
      <p:ext uri="{BB962C8B-B14F-4D97-AF65-F5344CB8AC3E}">
        <p14:creationId xmlns:p14="http://schemas.microsoft.com/office/powerpoint/2010/main" val="1570868682"/>
      </p:ext>
    </p:extLst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37352"/>
            <a:ext cx="8498542" cy="684371"/>
          </a:xfrm>
        </p:spPr>
        <p:txBody>
          <a:bodyPr/>
          <a:lstStyle/>
          <a:p>
            <a:r>
              <a:rPr lang="en-US" dirty="0"/>
              <a:t> SDP 24:07 - Overview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463" y="1004047"/>
            <a:ext cx="8069897" cy="5394960"/>
          </a:xfrm>
        </p:spPr>
        <p:txBody>
          <a:bodyPr/>
          <a:lstStyle/>
          <a:p>
            <a:r>
              <a:rPr lang="en-US" sz="2200" dirty="0"/>
              <a:t>Antioch Baptist Church has submitted a Site Development Plan for a multi-purpose building to be constructed adjacent to the existing social hall on Tax Map 26 Section A Parcel 15. </a:t>
            </a:r>
          </a:p>
          <a:p>
            <a:r>
              <a:rPr lang="en-US" sz="2200" dirty="0"/>
              <a:t>The property is zoned A-1 and is in the Rural Preservation planning area.</a:t>
            </a:r>
          </a:p>
          <a:p>
            <a:r>
              <a:rPr lang="en-US" sz="2200" dirty="0"/>
              <a:t>Proposed building will be 21,117 square feet and 1.5 stories.</a:t>
            </a:r>
          </a:p>
          <a:p>
            <a:r>
              <a:rPr lang="en-US" sz="2200" dirty="0"/>
              <a:t>Alternative septic system permits have been issued by VDH.</a:t>
            </a:r>
          </a:p>
          <a:p>
            <a:r>
              <a:rPr lang="en-US" sz="2200" dirty="0"/>
              <a:t>Existing eastern access point will be upgraded to a moderate volume commercial entrance.  VDOT may have additional requirements.</a:t>
            </a:r>
          </a:p>
          <a:p>
            <a:r>
              <a:rPr lang="en-US" sz="2200" dirty="0"/>
              <a:t>87 new parking spaces including 6 ADA van accessible spaces.</a:t>
            </a:r>
          </a:p>
          <a:p>
            <a:pPr marL="0" indent="0">
              <a:buNone/>
            </a:pPr>
            <a:endParaRPr lang="en-US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19958774"/>
      </p:ext>
    </p:extLst>
  </p:cSld>
  <p:clrMapOvr>
    <a:masterClrMapping/>
  </p:clrMapOvr>
  <p:transition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785" y="114300"/>
            <a:ext cx="8469430" cy="684371"/>
          </a:xfrm>
        </p:spPr>
        <p:txBody>
          <a:bodyPr/>
          <a:lstStyle/>
          <a:p>
            <a:r>
              <a:rPr lang="en-US" dirty="0"/>
              <a:t> SDP 24:07 - Site Location</a:t>
            </a:r>
          </a:p>
        </p:txBody>
      </p:sp>
      <p:sp>
        <p:nvSpPr>
          <p:cNvPr id="3" name="5-Point Star 2"/>
          <p:cNvSpPr/>
          <p:nvPr/>
        </p:nvSpPr>
        <p:spPr bwMode="auto">
          <a:xfrm>
            <a:off x="3006969" y="2171700"/>
            <a:ext cx="914400" cy="914400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3464169" y="3305908"/>
            <a:ext cx="175846" cy="263769"/>
          </a:xfrm>
          <a:prstGeom prst="star5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17EA88C-9180-4B05-9CAE-8D6E99FE1D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261" b="95346" l="6353" r="94196">
                        <a14:foregroundMark x1="44275" y1="2261" x2="44275" y2="2261"/>
                        <a14:foregroundMark x1="37373" y1="12766" x2="37373" y2="12766"/>
                        <a14:foregroundMark x1="6392" y1="64273" x2="6392" y2="64273"/>
                        <a14:foregroundMark x1="8784" y1="58821" x2="8784" y2="58821"/>
                        <a14:foregroundMark x1="55569" y1="95390" x2="55569" y2="95390"/>
                        <a14:foregroundMark x1="94196" y1="32491" x2="94196" y2="324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534" y="960100"/>
            <a:ext cx="6334932" cy="56045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5-Point Star 8"/>
          <p:cNvSpPr/>
          <p:nvPr/>
        </p:nvSpPr>
        <p:spPr bwMode="auto">
          <a:xfrm>
            <a:off x="2524790" y="3722078"/>
            <a:ext cx="211015" cy="167634"/>
          </a:xfrm>
          <a:prstGeom prst="star5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vert="horz" wrap="none" lIns="90488" tIns="44450" rIns="90488" bIns="4445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5400" b="1" i="0" u="none" strike="noStrike" cap="none" normalizeH="0" baseline="-2500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094888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A3B2-7EE5-45AF-8273-22A5BAD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51" y="151728"/>
            <a:ext cx="8069897" cy="684371"/>
          </a:xfrm>
        </p:spPr>
        <p:txBody>
          <a:bodyPr/>
          <a:lstStyle/>
          <a:p>
            <a:r>
              <a:rPr lang="en-US" dirty="0"/>
              <a:t>SDP 24:07 - Parcel Map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6179EBB4-D207-401E-8793-131BE83E6C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831969"/>
              </p:ext>
            </p:extLst>
          </p:nvPr>
        </p:nvGraphicFramePr>
        <p:xfrm>
          <a:off x="958849" y="1043707"/>
          <a:ext cx="7226300" cy="5583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7543800" imgH="5829300" progId="Acrobat.Document.DC">
                  <p:embed/>
                </p:oleObj>
              </mc:Choice>
              <mc:Fallback>
                <p:oleObj name="Acrobat Document" r:id="rId3" imgW="7543800" imgH="58293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8849" y="1043707"/>
                        <a:ext cx="7226300" cy="55839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1272776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2A3B2-7EE5-45AF-8273-22A5BADD8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051" y="151728"/>
            <a:ext cx="8069897" cy="684371"/>
          </a:xfrm>
        </p:spPr>
        <p:txBody>
          <a:bodyPr/>
          <a:lstStyle/>
          <a:p>
            <a:r>
              <a:rPr lang="en-US" dirty="0"/>
              <a:t>SDP 24:07 - Site Development Plan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DCA202B-9F95-405A-A2CB-7F48B518F429}"/>
              </a:ext>
            </a:extLst>
          </p:cNvPr>
          <p:cNvCxnSpPr/>
          <p:nvPr/>
        </p:nvCxnSpPr>
        <p:spPr bwMode="auto">
          <a:xfrm>
            <a:off x="1021976" y="4796118"/>
            <a:ext cx="914400" cy="91440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8C4FA2-15D5-42D6-972D-1E1089C9A266}"/>
              </a:ext>
            </a:extLst>
          </p:cNvPr>
          <p:cNvCxnSpPr/>
          <p:nvPr/>
        </p:nvCxnSpPr>
        <p:spPr bwMode="auto">
          <a:xfrm>
            <a:off x="2142565" y="4876851"/>
            <a:ext cx="116541" cy="0"/>
          </a:xfrm>
          <a:prstGeom prst="straightConnector1">
            <a:avLst/>
          </a:prstGeom>
          <a:noFill/>
          <a:ln>
            <a:noFill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5FF"/>
                </a:solidFill>
              </a14:hiddenFill>
            </a:ext>
            <a:ext uri="{91240B29-F687-4F45-9708-019B960494DF}">
              <a14:hiddenLine xmlns:a14="http://schemas.microsoft.com/office/drawing/2010/main" w="12699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FCF34212-0E19-445F-94C7-BCFF12F7C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51" y="1003233"/>
            <a:ext cx="8069897" cy="5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24091"/>
      </p:ext>
    </p:extLst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412" y="114300"/>
            <a:ext cx="8059270" cy="684371"/>
          </a:xfrm>
        </p:spPr>
        <p:txBody>
          <a:bodyPr/>
          <a:lstStyle/>
          <a:p>
            <a:r>
              <a:rPr lang="en-US" dirty="0"/>
              <a:t>SDP 24:07 - Planning Commission 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412" y="1011115"/>
            <a:ext cx="8435788" cy="5193616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/>
              <a:t>I move that the Planning Commission accept SDP 24:07, a sketch plan request to construct a 21,117-square-foot multi-purpose building in the A-1, Agricultural, General District on 9.3 ± acres identified as Tax Map 26 Section A Parcel 15. </a:t>
            </a:r>
          </a:p>
        </p:txBody>
      </p:sp>
    </p:spTree>
    <p:extLst>
      <p:ext uri="{BB962C8B-B14F-4D97-AF65-F5344CB8AC3E}">
        <p14:creationId xmlns:p14="http://schemas.microsoft.com/office/powerpoint/2010/main" val="3872841749"/>
      </p:ext>
    </p:extLst>
  </p:cSld>
  <p:clrMapOvr>
    <a:masterClrMapping/>
  </p:clrMapOvr>
  <p:transition>
    <p:wipe dir="r"/>
  </p:transition>
</p:sld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FFFFFF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5FF"/>
              </a:solidFill>
            </a14:hiddenFill>
          </a:ext>
          <a:ext uri="{91240B29-F687-4F45-9708-019B960494DF}">
            <a14:hiddenLine xmlns:a14="http://schemas.microsoft.com/office/drawing/2010/main"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05FF"/>
              </a:solidFill>
            </a14:hiddenFill>
          </a:ext>
          <a:ext uri="{91240B29-F687-4F45-9708-019B960494DF}">
            <a14:hiddenLine xmlns:a14="http://schemas.microsoft.com/office/drawing/2010/main" w="12699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488" tIns="44450" rIns="90488" bIns="4445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400" b="1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12478</TotalTime>
  <Pages>5</Pages>
  <Words>188</Words>
  <Application>Microsoft Office PowerPoint</Application>
  <PresentationFormat>On-screen Show (4:3)</PresentationFormat>
  <Paragraphs>17</Paragraphs>
  <Slides>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Lucida Bright</vt:lpstr>
      <vt:lpstr>Times New Roman</vt:lpstr>
      <vt:lpstr>Wingdings</vt:lpstr>
      <vt:lpstr>1_Default Design</vt:lpstr>
      <vt:lpstr>Acrobat Document</vt:lpstr>
      <vt:lpstr>SDP 24:07 Antioch Baptist Church Site Development Plan</vt:lpstr>
      <vt:lpstr> SDP 24:07 - Overview</vt:lpstr>
      <vt:lpstr> SDP 24:07 - Site Location</vt:lpstr>
      <vt:lpstr>SDP 24:07 - Parcel Map</vt:lpstr>
      <vt:lpstr>SDP 24:07 - Site Development Plan</vt:lpstr>
      <vt:lpstr>SDP 24:07 - Planning Commission Motion</vt:lpstr>
    </vt:vector>
  </TitlesOfParts>
  <Company>Honeywell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subject>.ppt template</dc:subject>
  <dc:creator>dbottig</dc:creator>
  <cp:keywords>on screen power point template/Honeywell</cp:keywords>
  <dc:description>Honeywell approved template with minimum user hints and tips</dc:description>
  <cp:lastModifiedBy>Todd Fortune</cp:lastModifiedBy>
  <cp:revision>592</cp:revision>
  <cp:lastPrinted>2024-07-09T20:41:54Z</cp:lastPrinted>
  <dcterms:created xsi:type="dcterms:W3CDTF">2003-04-18T00:36:36Z</dcterms:created>
  <dcterms:modified xsi:type="dcterms:W3CDTF">2024-12-10T15:30:03Z</dcterms:modified>
</cp:coreProperties>
</file>